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B646-0636-426D-A98C-D920C09629D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3F08B-4A6E-4161-B32D-835ADB0DE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B646-0636-426D-A98C-D920C09629D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3F08B-4A6E-4161-B32D-835ADB0DE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B646-0636-426D-A98C-D920C09629D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3F08B-4A6E-4161-B32D-835ADB0DE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B646-0636-426D-A98C-D920C09629D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3F08B-4A6E-4161-B32D-835ADB0DE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B646-0636-426D-A98C-D920C09629D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3F08B-4A6E-4161-B32D-835ADB0DE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B646-0636-426D-A98C-D920C09629D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3F08B-4A6E-4161-B32D-835ADB0DE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B646-0636-426D-A98C-D920C09629D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3F08B-4A6E-4161-B32D-835ADB0DE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B646-0636-426D-A98C-D920C09629D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3F08B-4A6E-4161-B32D-835ADB0DE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B646-0636-426D-A98C-D920C09629D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3F08B-4A6E-4161-B32D-835ADB0DE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B646-0636-426D-A98C-D920C09629D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3F08B-4A6E-4161-B32D-835ADB0DE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B646-0636-426D-A98C-D920C09629D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3F08B-4A6E-4161-B32D-835ADB0DE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9B646-0636-426D-A98C-D920C09629D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3F08B-4A6E-4161-B32D-835ADB0DE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Karen Test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0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1524000"/>
            <a:ext cx="1733550" cy="2311400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</Words>
  <Application>Microsoft Office PowerPoint</Application>
  <PresentationFormat>On-screen Show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Karen Test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Karen Test</dc:title>
  <dc:creator>Karen</dc:creator>
  <cp:lastModifiedBy>Karen</cp:lastModifiedBy>
  <cp:revision>2</cp:revision>
  <dcterms:created xsi:type="dcterms:W3CDTF">2011-06-08T23:13:20Z</dcterms:created>
  <dcterms:modified xsi:type="dcterms:W3CDTF">2011-06-08T23:28:56Z</dcterms:modified>
</cp:coreProperties>
</file>